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D95D4B-3748-4D8C-8D19-A6C5A9E561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9A5181-7F34-4A19-B3FC-983410F6E9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マスター字幕の書式設定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0B1A26F-6CE8-455E-82C9-08A83C394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512F-06EC-4ED2-B93E-80937D21D1C2}" type="datetimeFigureOut">
              <a:rPr kumimoji="1" lang="ja-JP" altLang="en-US" smtClean="0"/>
              <a:t>2018/3/6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EA34CF-A3A8-443A-855D-A747F729E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7973CB-5635-4AE5-B997-2B6FC5379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7D25B-832B-4A97-8E54-1C29D4AD5C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1387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6CC0E0-F424-4544-81EE-9FCE51B68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18B0E47-D7C6-4CDF-ACB4-9A84ABE2A5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47579A-634D-4D93-996E-1E9ED1748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512F-06EC-4ED2-B93E-80937D21D1C2}" type="datetimeFigureOut">
              <a:rPr kumimoji="1" lang="ja-JP" altLang="en-US" smtClean="0"/>
              <a:t>2018/3/6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BEF137-4217-497B-9EA0-58C14B1A9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AE232B-A5C6-488C-ABBF-D031DC811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7D25B-832B-4A97-8E54-1C29D4AD5C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777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DFC5D00-5ED5-4B28-A06D-9B2354A2D0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0AD5606-939D-4D47-9765-A7FF579AA9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51A1063-AA79-4932-88C7-58165605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512F-06EC-4ED2-B93E-80937D21D1C2}" type="datetimeFigureOut">
              <a:rPr kumimoji="1" lang="ja-JP" altLang="en-US" smtClean="0"/>
              <a:t>2018/3/6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0DB720-4925-4BA2-9F94-69DAB6B87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4D6000D-BBF9-4E7A-A5D1-842BC0922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7D25B-832B-4A97-8E54-1C29D4AD5C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793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0F0144-B341-4E91-B0BB-8B4EE2DAB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C0D2237-E046-41FF-8E01-23D992D27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F4A8256-CCBC-4948-BC3F-9274A09BD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512F-06EC-4ED2-B93E-80937D21D1C2}" type="datetimeFigureOut">
              <a:rPr kumimoji="1" lang="ja-JP" altLang="en-US" smtClean="0"/>
              <a:t>2018/3/6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D9A4FA-D860-485A-901C-AB4670BAC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AC95B3-4635-432D-9589-598B50677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7D25B-832B-4A97-8E54-1C29D4AD5C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5147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3F81D8-D85C-43F9-A0AB-7B824B1CB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9B48E5-FB95-4488-929D-F08DDA41CE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2FDFED7-A3AA-4D00-9DA7-EAB7A885E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512F-06EC-4ED2-B93E-80937D21D1C2}" type="datetimeFigureOut">
              <a:rPr kumimoji="1" lang="ja-JP" altLang="en-US" smtClean="0"/>
              <a:t>2018/3/6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75A815B-1F67-4959-8E47-AC9D54F89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51F40D-0155-417C-A649-0E0809083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7D25B-832B-4A97-8E54-1C29D4AD5C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132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17383F-2DF7-429D-A8D2-4D19BF4E4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9E526F-13E4-439E-B176-D05523AD10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D0A0664-F509-46C6-8A71-5C4806849E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4DD1BE4-E330-4BF7-89ED-83952E6F9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512F-06EC-4ED2-B93E-80937D21D1C2}" type="datetimeFigureOut">
              <a:rPr kumimoji="1" lang="ja-JP" altLang="en-US" smtClean="0"/>
              <a:t>2018/3/6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ACCEA33-72A2-4C53-A403-6C989C28A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DBD60FF-88C9-4134-8B76-2C87BA504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7D25B-832B-4A97-8E54-1C29D4AD5C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5840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ADDD2C-E477-4355-B91E-18A9192BF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78583E-0A70-462C-BEC3-26F9A62157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A825A7B-9258-4575-AE61-31E92B0213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1E2B54D-ABCC-4777-9729-433874E0FD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385295C-5328-4F3B-8441-C498CCDF1C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41AF3A8-FBF4-4082-AADE-5A49DC76B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512F-06EC-4ED2-B93E-80937D21D1C2}" type="datetimeFigureOut">
              <a:rPr kumimoji="1" lang="ja-JP" altLang="en-US" smtClean="0"/>
              <a:t>2018/3/6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0B49860-821D-4C23-93D6-B29D4AA75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A07033A-AFE4-44D3-B327-C6F211B25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7D25B-832B-4A97-8E54-1C29D4AD5C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044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1C66CF-9414-4528-AE88-66ED126DF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35BB480-530F-485C-8474-FBE27F51A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512F-06EC-4ED2-B93E-80937D21D1C2}" type="datetimeFigureOut">
              <a:rPr kumimoji="1" lang="ja-JP" altLang="en-US" smtClean="0"/>
              <a:t>2018/3/6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7DA9208-8FEB-4B12-B302-845F1FEBF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EC2F62F-2A99-43FB-B45C-2F01DC09F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7D25B-832B-4A97-8E54-1C29D4AD5C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796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B3C8EBB-AD51-43EF-9F6A-D0BC24BAE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512F-06EC-4ED2-B93E-80937D21D1C2}" type="datetimeFigureOut">
              <a:rPr kumimoji="1" lang="ja-JP" altLang="en-US" smtClean="0"/>
              <a:t>2018/3/6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7194EE6-F391-4342-9379-25C0765FB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C56FEF6-263C-430E-9980-6A16B507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7D25B-832B-4A97-8E54-1C29D4AD5C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5258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E51A2A-0CEF-44F2-A116-FEE453497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F80719-8012-4079-86A9-2914E18FF1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4F9C6F3-7E68-4448-857A-C47EA3CBA3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E39664F-C144-48A1-8CE3-770948BEC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512F-06EC-4ED2-B93E-80937D21D1C2}" type="datetimeFigureOut">
              <a:rPr kumimoji="1" lang="ja-JP" altLang="en-US" smtClean="0"/>
              <a:t>2018/3/6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5AC07FE-17D0-453C-BD85-B305BD658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43569CD-86FC-4FB4-ABAC-B066DAD58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7D25B-832B-4A97-8E54-1C29D4AD5C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456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B150E0-5D65-45EF-A73F-ACBF3FE82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A572C86-CE98-4F57-80CD-10CB0B1BB7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7CFD49D-570E-4D2A-ACAB-4806D21E37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1240F8-4970-4F80-9BD2-87331FF3D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512F-06EC-4ED2-B93E-80937D21D1C2}" type="datetimeFigureOut">
              <a:rPr kumimoji="1" lang="ja-JP" altLang="en-US" smtClean="0"/>
              <a:t>2018/3/6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141793B-B786-4508-ADFE-14FB30A60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B7E08C2-DDAA-407B-82ED-1A445FC25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7D25B-832B-4A97-8E54-1C29D4AD5C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5903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1641FF7-552B-4471-8D80-D91AB2308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BFF8E36-BFB6-492A-B047-3AD37A2885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BD78DB-6976-4AD6-A23F-667B02D0B5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C512F-06EC-4ED2-B93E-80937D21D1C2}" type="datetimeFigureOut">
              <a:rPr kumimoji="1" lang="ja-JP" altLang="en-US" smtClean="0"/>
              <a:t>2018/3/6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EF136E-A941-49BE-87E6-E96B192233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313920-08D5-48BC-95D9-2234BF8F94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7D25B-832B-4A97-8E54-1C29D4AD5C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473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09A7DE85-0518-4CA6-A7C0-F10D449ED7AB}"/>
              </a:ext>
            </a:extLst>
          </p:cNvPr>
          <p:cNvCxnSpPr>
            <a:cxnSpLocks/>
            <a:stCxn id="11" idx="2"/>
            <a:endCxn id="18" idx="0"/>
          </p:cNvCxnSpPr>
          <p:nvPr/>
        </p:nvCxnSpPr>
        <p:spPr>
          <a:xfrm flipH="1">
            <a:off x="7772397" y="1557869"/>
            <a:ext cx="4" cy="411345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F2A35934-959A-4481-A3B0-9161CA4B22DE}"/>
              </a:ext>
            </a:extLst>
          </p:cNvPr>
          <p:cNvCxnSpPr>
            <a:stCxn id="5" idx="2"/>
            <a:endCxn id="10" idx="0"/>
          </p:cNvCxnSpPr>
          <p:nvPr/>
        </p:nvCxnSpPr>
        <p:spPr>
          <a:xfrm>
            <a:off x="3454401" y="1399710"/>
            <a:ext cx="0" cy="316100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6A9E03F-1BB4-4DCA-9942-795A2EDAFE48}"/>
              </a:ext>
            </a:extLst>
          </p:cNvPr>
          <p:cNvSpPr txBox="1"/>
          <p:nvPr/>
        </p:nvSpPr>
        <p:spPr>
          <a:xfrm>
            <a:off x="225778" y="293511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/>
              <a:t>サンプルシナリオ処理フロー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DAF408A-4E70-48D5-8691-3F09E15DC7B3}"/>
              </a:ext>
            </a:extLst>
          </p:cNvPr>
          <p:cNvSpPr/>
          <p:nvPr/>
        </p:nvSpPr>
        <p:spPr>
          <a:xfrm>
            <a:off x="2449689" y="1061156"/>
            <a:ext cx="2009423" cy="338554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スタート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B381DD6-CBDA-4904-B6D5-F5C8A8AFAB7D}"/>
              </a:ext>
            </a:extLst>
          </p:cNvPr>
          <p:cNvSpPr/>
          <p:nvPr/>
        </p:nvSpPr>
        <p:spPr>
          <a:xfrm>
            <a:off x="2449689" y="1704510"/>
            <a:ext cx="2009423" cy="45166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コンピュータ名設定</a:t>
            </a:r>
            <a:endParaRPr kumimoji="1" lang="en-US" altLang="ja-JP" sz="1200" dirty="0"/>
          </a:p>
          <a:p>
            <a:pPr algn="ctr"/>
            <a:r>
              <a:rPr kumimoji="1" lang="en-US" altLang="ja-JP" sz="1200" dirty="0"/>
              <a:t>[D337385]</a:t>
            </a:r>
            <a:endParaRPr kumimoji="1" lang="ja-JP" altLang="en-US" sz="1200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7E63FA6-DFDB-447A-AB63-C7783A62909E}"/>
              </a:ext>
            </a:extLst>
          </p:cNvPr>
          <p:cNvSpPr/>
          <p:nvPr/>
        </p:nvSpPr>
        <p:spPr>
          <a:xfrm>
            <a:off x="2449689" y="2376199"/>
            <a:ext cx="2009423" cy="45166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管理者アカウント</a:t>
            </a:r>
            <a:r>
              <a:rPr kumimoji="1" lang="ja-JP" altLang="en-US" sz="1200" dirty="0"/>
              <a:t>設定</a:t>
            </a:r>
            <a:endParaRPr kumimoji="1" lang="en-US" altLang="ja-JP" sz="1200" dirty="0"/>
          </a:p>
          <a:p>
            <a:pPr algn="ctr"/>
            <a:r>
              <a:rPr kumimoji="1" lang="en-US" altLang="ja-JP" sz="1200" dirty="0"/>
              <a:t>[s10]</a:t>
            </a:r>
            <a:endParaRPr kumimoji="1" lang="ja-JP" altLang="en-US" sz="12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C8C1CCF-1089-43AC-82EB-63420906884A}"/>
              </a:ext>
            </a:extLst>
          </p:cNvPr>
          <p:cNvSpPr/>
          <p:nvPr/>
        </p:nvSpPr>
        <p:spPr>
          <a:xfrm>
            <a:off x="2449689" y="3047888"/>
            <a:ext cx="2009423" cy="45166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管理者アカウント</a:t>
            </a:r>
            <a:r>
              <a:rPr kumimoji="1" lang="ja-JP" altLang="en-US" sz="1200" dirty="0"/>
              <a:t>設定</a:t>
            </a:r>
            <a:endParaRPr kumimoji="1" lang="en-US" altLang="ja-JP" sz="1200" dirty="0"/>
          </a:p>
          <a:p>
            <a:pPr algn="ctr"/>
            <a:r>
              <a:rPr kumimoji="1" lang="en-US" altLang="ja-JP" sz="1200" dirty="0"/>
              <a:t>[demo]</a:t>
            </a:r>
            <a:endParaRPr kumimoji="1" lang="ja-JP" altLang="en-US" sz="12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ECD4483-633A-440A-8070-8E60E4A209D5}"/>
              </a:ext>
            </a:extLst>
          </p:cNvPr>
          <p:cNvSpPr/>
          <p:nvPr/>
        </p:nvSpPr>
        <p:spPr>
          <a:xfrm>
            <a:off x="2449689" y="3804300"/>
            <a:ext cx="2009423" cy="45166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コンピュータの説明設定</a:t>
            </a:r>
            <a:endParaRPr kumimoji="1" lang="en-US" altLang="ja-JP" sz="1200" dirty="0"/>
          </a:p>
          <a:p>
            <a:pPr algn="ctr"/>
            <a:r>
              <a:rPr lang="en-US" altLang="ja-JP" sz="1200" dirty="0"/>
              <a:t>[</a:t>
            </a:r>
            <a:r>
              <a:rPr lang="en-US" altLang="ja-JP" sz="1200" dirty="0" err="1"/>
              <a:t>devTANC</a:t>
            </a:r>
            <a:r>
              <a:rPr lang="ja-JP" altLang="en-US" sz="1200" dirty="0"/>
              <a:t>デモ用</a:t>
            </a:r>
            <a:r>
              <a:rPr lang="en-US" altLang="ja-JP" sz="1200" dirty="0"/>
              <a:t>PC]</a:t>
            </a:r>
            <a:endParaRPr kumimoji="1" lang="ja-JP" altLang="en-US" sz="1200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081DC47A-0E8E-4B75-BD5A-0385D9A2DBA3}"/>
              </a:ext>
            </a:extLst>
          </p:cNvPr>
          <p:cNvSpPr/>
          <p:nvPr/>
        </p:nvSpPr>
        <p:spPr>
          <a:xfrm>
            <a:off x="2449689" y="4560712"/>
            <a:ext cx="2009423" cy="45166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再起動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1A682C0-114B-4F7D-B55C-93732C434F5D}"/>
              </a:ext>
            </a:extLst>
          </p:cNvPr>
          <p:cNvSpPr/>
          <p:nvPr/>
        </p:nvSpPr>
        <p:spPr>
          <a:xfrm>
            <a:off x="6767689" y="1106201"/>
            <a:ext cx="2009423" cy="45166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ログオン</a:t>
            </a:r>
            <a:endParaRPr kumimoji="1" lang="en-US" altLang="ja-JP" sz="1200" dirty="0"/>
          </a:p>
          <a:p>
            <a:pPr algn="ctr"/>
            <a:r>
              <a:rPr lang="en-US" altLang="ja-JP" sz="1200" dirty="0"/>
              <a:t>[s10]</a:t>
            </a:r>
            <a:endParaRPr kumimoji="1" lang="ja-JP" altLang="en-US" sz="1200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9D098F5-D483-4158-B5D9-86C6573F9D5A}"/>
              </a:ext>
            </a:extLst>
          </p:cNvPr>
          <p:cNvSpPr/>
          <p:nvPr/>
        </p:nvSpPr>
        <p:spPr>
          <a:xfrm>
            <a:off x="6767688" y="1777890"/>
            <a:ext cx="2009423" cy="45166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プリンタドライバ</a:t>
            </a:r>
            <a:r>
              <a:rPr lang="en-US" altLang="ja-JP" sz="1200" dirty="0"/>
              <a:t>Ins</a:t>
            </a:r>
            <a:r>
              <a:rPr kumimoji="1" lang="en-US" altLang="ja-JP" sz="1200" dirty="0"/>
              <a:t>tall</a:t>
            </a:r>
          </a:p>
          <a:p>
            <a:pPr algn="ctr"/>
            <a:r>
              <a:rPr lang="en-US" altLang="ja-JP" sz="1200" dirty="0"/>
              <a:t>[LPR]</a:t>
            </a:r>
            <a:endParaRPr kumimoji="1" lang="ja-JP" altLang="en-US" sz="12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CB69C7F-76B6-44BD-A8F8-641CE7DCCFA7}"/>
              </a:ext>
            </a:extLst>
          </p:cNvPr>
          <p:cNvSpPr/>
          <p:nvPr/>
        </p:nvSpPr>
        <p:spPr>
          <a:xfrm>
            <a:off x="6767688" y="2517200"/>
            <a:ext cx="2009423" cy="45166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プリンタドライバ</a:t>
            </a:r>
            <a:r>
              <a:rPr lang="en-US" altLang="ja-JP" sz="1200" dirty="0"/>
              <a:t>Ins</a:t>
            </a:r>
            <a:r>
              <a:rPr kumimoji="1" lang="en-US" altLang="ja-JP" sz="1200" dirty="0"/>
              <a:t>tall</a:t>
            </a:r>
          </a:p>
          <a:p>
            <a:pPr algn="ctr"/>
            <a:r>
              <a:rPr lang="en-US" altLang="ja-JP" sz="1200" dirty="0"/>
              <a:t>[RAW]</a:t>
            </a:r>
            <a:endParaRPr kumimoji="1" lang="ja-JP" altLang="en-US" sz="1200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BD1005E-AFA2-400A-84ED-485D441E99F9}"/>
              </a:ext>
            </a:extLst>
          </p:cNvPr>
          <p:cNvSpPr/>
          <p:nvPr/>
        </p:nvSpPr>
        <p:spPr>
          <a:xfrm>
            <a:off x="6767687" y="3295909"/>
            <a:ext cx="2009423" cy="45166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管理者アカウント削除</a:t>
            </a:r>
            <a:endParaRPr kumimoji="1" lang="en-US" altLang="ja-JP" sz="1200" dirty="0"/>
          </a:p>
          <a:p>
            <a:pPr algn="ctr"/>
            <a:r>
              <a:rPr kumimoji="1" lang="en-US" altLang="ja-JP" sz="1200" dirty="0"/>
              <a:t>[demo]</a:t>
            </a:r>
            <a:endParaRPr kumimoji="1" lang="ja-JP" altLang="en-US" sz="1200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68E0162-0610-4432-A55E-DBCC79EE8569}"/>
              </a:ext>
            </a:extLst>
          </p:cNvPr>
          <p:cNvSpPr/>
          <p:nvPr/>
        </p:nvSpPr>
        <p:spPr>
          <a:xfrm>
            <a:off x="6767686" y="4074618"/>
            <a:ext cx="2009423" cy="45166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/>
              <a:t>デスクトップフォルダ</a:t>
            </a:r>
            <a:r>
              <a:rPr lang="ja-JP" altLang="en-US" sz="1100" dirty="0"/>
              <a:t>削除</a:t>
            </a:r>
            <a:endParaRPr kumimoji="1" lang="en-US" altLang="ja-JP" sz="1100" dirty="0"/>
          </a:p>
          <a:p>
            <a:pPr algn="ctr"/>
            <a:r>
              <a:rPr kumimoji="1" lang="en-US" altLang="ja-JP" sz="1200" dirty="0"/>
              <a:t>[</a:t>
            </a:r>
            <a:r>
              <a:rPr kumimoji="1" lang="en-US" altLang="ja-JP" sz="1200" dirty="0" err="1"/>
              <a:t>tmp</a:t>
            </a:r>
            <a:r>
              <a:rPr kumimoji="1" lang="en-US" altLang="ja-JP" sz="1200" dirty="0"/>
              <a:t>]</a:t>
            </a:r>
            <a:endParaRPr kumimoji="1" lang="ja-JP" altLang="en-US" sz="1200" dirty="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DFA35D69-3ECD-4BD9-B85A-6F62DB1B55DD}"/>
              </a:ext>
            </a:extLst>
          </p:cNvPr>
          <p:cNvSpPr/>
          <p:nvPr/>
        </p:nvSpPr>
        <p:spPr>
          <a:xfrm>
            <a:off x="6767686" y="4835945"/>
            <a:ext cx="2009423" cy="45166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ゴミ箱を空にする</a:t>
            </a:r>
            <a:endParaRPr kumimoji="1" lang="ja-JP" altLang="en-US" sz="1200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D10E71C4-EF0A-4322-BF83-04D5C2C91C18}"/>
              </a:ext>
            </a:extLst>
          </p:cNvPr>
          <p:cNvSpPr/>
          <p:nvPr/>
        </p:nvSpPr>
        <p:spPr>
          <a:xfrm>
            <a:off x="6767685" y="5671323"/>
            <a:ext cx="2009423" cy="338554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終了</a:t>
            </a:r>
          </a:p>
        </p:txBody>
      </p:sp>
      <p:cxnSp>
        <p:nvCxnSpPr>
          <p:cNvPr id="25" name="コネクタ: カギ線 24">
            <a:extLst>
              <a:ext uri="{FF2B5EF4-FFF2-40B4-BE49-F238E27FC236}">
                <a16:creationId xmlns:a16="http://schemas.microsoft.com/office/drawing/2014/main" id="{BA72C3C1-C2CA-4DCF-BC1C-44E6BF869305}"/>
              </a:ext>
            </a:extLst>
          </p:cNvPr>
          <p:cNvCxnSpPr>
            <a:stCxn id="10" idx="2"/>
            <a:endCxn id="11" idx="0"/>
          </p:cNvCxnSpPr>
          <p:nvPr/>
        </p:nvCxnSpPr>
        <p:spPr>
          <a:xfrm rot="5400000" flipH="1" flipV="1">
            <a:off x="3660311" y="900291"/>
            <a:ext cx="3906179" cy="4318000"/>
          </a:xfrm>
          <a:prstGeom prst="bentConnector5">
            <a:avLst>
              <a:gd name="adj1" fmla="val -5852"/>
              <a:gd name="adj2" fmla="val 50000"/>
              <a:gd name="adj3" fmla="val 105852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20081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62</Words>
  <Application>Microsoft Office PowerPoint</Application>
  <PresentationFormat>ワイド画面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tatsu</dc:creator>
  <cp:lastModifiedBy>tatsu</cp:lastModifiedBy>
  <cp:revision>2</cp:revision>
  <dcterms:created xsi:type="dcterms:W3CDTF">2018-03-06T00:17:43Z</dcterms:created>
  <dcterms:modified xsi:type="dcterms:W3CDTF">2018-03-06T00:28:01Z</dcterms:modified>
</cp:coreProperties>
</file>